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1" r:id="rId18"/>
    <p:sldId id="275" r:id="rId19"/>
    <p:sldId id="272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84483-4E97-4ACC-9152-B8860E8A9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3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5DB9E0-A780-4B8C-937D-CDB26F8C1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Atrial and Ventricular Arrhythmias </a:t>
            </a:r>
          </a:p>
        </p:txBody>
      </p:sp>
    </p:spTree>
    <p:extLst>
      <p:ext uri="{BB962C8B-B14F-4D97-AF65-F5344CB8AC3E}">
        <p14:creationId xmlns:p14="http://schemas.microsoft.com/office/powerpoint/2010/main" val="33095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4B47B-B298-4355-831F-F242461C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Look at this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6840B7-6EEC-4B25-B968-B134FBEFB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80" y="2355059"/>
            <a:ext cx="10180040" cy="21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E72F1-0191-4833-B22C-7F655F50C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Tachycardia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8E142B-CEB6-440C-B3BE-D46B7AB3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close to T</a:t>
            </a:r>
          </a:p>
          <a:p>
            <a:pPr lvl="1"/>
            <a:r>
              <a:rPr lang="en-US" dirty="0"/>
              <a:t>Maybe “absent”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BE0084-C6EC-4CB1-AA72-14515390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20" y="3150329"/>
            <a:ext cx="10609278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C9B91-E2B5-43C5-BD25-09AD65C7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Flutter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1D556E-7320-4D6A-8FAC-30D6F80A3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825" y="2803758"/>
            <a:ext cx="7524750" cy="2495550"/>
          </a:xfrm>
        </p:spPr>
      </p:pic>
    </p:spTree>
    <p:extLst>
      <p:ext uri="{BB962C8B-B14F-4D97-AF65-F5344CB8AC3E}">
        <p14:creationId xmlns:p14="http://schemas.microsoft.com/office/powerpoint/2010/main" val="2361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43B8E-A89E-450B-951E-94A9DB9B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Fibrillation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BE855B-AE95-4646-9607-AF57F311B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157" y="3073400"/>
            <a:ext cx="9601200" cy="2006600"/>
          </a:xfrm>
        </p:spPr>
      </p:pic>
    </p:spTree>
    <p:extLst>
      <p:ext uri="{BB962C8B-B14F-4D97-AF65-F5344CB8AC3E}">
        <p14:creationId xmlns:p14="http://schemas.microsoft.com/office/powerpoint/2010/main" val="24891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98D9B48-A857-49F8-BE8A-3E1F2B8B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A9C8AD-A965-4AAF-A83B-E652A82E8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Mins</a:t>
            </a:r>
          </a:p>
        </p:txBody>
      </p:sp>
    </p:spTree>
    <p:extLst>
      <p:ext uri="{BB962C8B-B14F-4D97-AF65-F5344CB8AC3E}">
        <p14:creationId xmlns:p14="http://schemas.microsoft.com/office/powerpoint/2010/main" val="31986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02C1AC1-AC84-418B-B74D-B745755EF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Ventricular</a:t>
            </a:r>
          </a:p>
        </p:txBody>
      </p:sp>
    </p:spTree>
    <p:extLst>
      <p:ext uri="{BB962C8B-B14F-4D97-AF65-F5344CB8AC3E}">
        <p14:creationId xmlns:p14="http://schemas.microsoft.com/office/powerpoint/2010/main" val="11088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Ventricular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arising from either</a:t>
            </a:r>
          </a:p>
          <a:p>
            <a:pPr lvl="1"/>
            <a:r>
              <a:rPr lang="en-US" dirty="0" smtClean="0"/>
              <a:t>Bundle of HIS</a:t>
            </a:r>
          </a:p>
          <a:p>
            <a:pPr lvl="1"/>
            <a:r>
              <a:rPr lang="en-US" dirty="0" smtClean="0"/>
              <a:t>R/L bundle branches</a:t>
            </a:r>
          </a:p>
          <a:p>
            <a:pPr lvl="1"/>
            <a:r>
              <a:rPr lang="en-US" dirty="0" err="1" smtClean="0"/>
              <a:t>Perkinkie</a:t>
            </a:r>
            <a:r>
              <a:rPr lang="en-US" dirty="0" smtClean="0"/>
              <a:t> Fibers</a:t>
            </a:r>
          </a:p>
          <a:p>
            <a:r>
              <a:rPr lang="en-US" dirty="0" smtClean="0"/>
              <a:t>What will be the problem on the ECG?</a:t>
            </a:r>
          </a:p>
          <a:p>
            <a:pPr lvl="1"/>
            <a:r>
              <a:rPr lang="en-US" dirty="0" smtClean="0"/>
              <a:t>P Wave</a:t>
            </a:r>
          </a:p>
          <a:p>
            <a:pPr lvl="1"/>
            <a:r>
              <a:rPr lang="en-US" dirty="0" smtClean="0"/>
              <a:t>QRS Complex</a:t>
            </a:r>
          </a:p>
          <a:p>
            <a:pPr lvl="1"/>
            <a:r>
              <a:rPr lang="en-US" dirty="0" smtClean="0"/>
              <a:t>T Wave?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Ventricular Tachycardia (V-</a:t>
            </a:r>
            <a:r>
              <a:rPr lang="en-US" dirty="0" err="1" smtClean="0"/>
              <a:t>Tach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Image result for ventricular tachycar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828925"/>
            <a:ext cx="75247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Ventricular Flutter</a:t>
            </a:r>
            <a:endParaRPr lang="en-US" dirty="0"/>
          </a:p>
        </p:txBody>
      </p:sp>
      <p:pic>
        <p:nvPicPr>
          <p:cNvPr id="5122" name="Picture 2" descr="Image result for ventricular flu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78488"/>
            <a:ext cx="9601200" cy="33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Ventricular Fibrillation</a:t>
            </a:r>
            <a:endParaRPr lang="en-US" dirty="0"/>
          </a:p>
        </p:txBody>
      </p:sp>
      <p:pic>
        <p:nvPicPr>
          <p:cNvPr id="2050" name="Picture 2" descr="Image result for ventricular tachycar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828925"/>
            <a:ext cx="75247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141" y="461319"/>
            <a:ext cx="5445912" cy="59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Torsade De Pointe </a:t>
            </a:r>
            <a:endParaRPr lang="en-US" dirty="0"/>
          </a:p>
        </p:txBody>
      </p:sp>
      <p:pic>
        <p:nvPicPr>
          <p:cNvPr id="3074" name="Picture 2" descr="Image result for ventricular tachycar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828925"/>
            <a:ext cx="75247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Supraventricular Tachycardia</a:t>
            </a:r>
            <a:br>
              <a:rPr lang="en-US" dirty="0" smtClean="0"/>
            </a:br>
            <a:r>
              <a:rPr lang="en-US" dirty="0" smtClean="0"/>
              <a:t>(SVT)</a:t>
            </a:r>
            <a:endParaRPr lang="en-US" dirty="0"/>
          </a:p>
        </p:txBody>
      </p:sp>
      <p:pic>
        <p:nvPicPr>
          <p:cNvPr id="4098" name="Picture 2" descr="Image result for supraventricular tachycar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733675"/>
            <a:ext cx="84963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55" y="267085"/>
            <a:ext cx="8056477" cy="54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CA289-7906-4AF1-949E-FCB08034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9AD47F-3D66-4765-8B71-4B255C0F6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sinus rhythm sinus?</a:t>
            </a:r>
          </a:p>
          <a:p>
            <a:pPr lvl="1"/>
            <a:r>
              <a:rPr lang="en-US" dirty="0"/>
              <a:t>Rate</a:t>
            </a:r>
          </a:p>
          <a:p>
            <a:pPr lvl="1"/>
            <a:r>
              <a:rPr lang="en-US" dirty="0"/>
              <a:t>PR</a:t>
            </a:r>
          </a:p>
          <a:p>
            <a:pPr lvl="1"/>
            <a:r>
              <a:rPr lang="en-US" dirty="0"/>
              <a:t>PQRST</a:t>
            </a:r>
          </a:p>
          <a:p>
            <a:pPr lvl="1"/>
            <a:r>
              <a:rPr lang="en-US" dirty="0"/>
              <a:t>Origin?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25633-A38C-42D1-8CD0-C537F28D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Dysrhythmias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63C319-D129-4EC7-9766-B175E507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name implies are formed in Atria. </a:t>
            </a:r>
          </a:p>
          <a:p>
            <a:r>
              <a:rPr lang="en-US" dirty="0"/>
              <a:t>Based on our knowledge already, what is going to be affected?</a:t>
            </a:r>
          </a:p>
          <a:p>
            <a:r>
              <a:rPr lang="en-US" dirty="0"/>
              <a:t>Caused by either of these reasons</a:t>
            </a:r>
          </a:p>
          <a:p>
            <a:pPr lvl="1"/>
            <a:r>
              <a:rPr lang="en-US" dirty="0"/>
              <a:t>Automaticity</a:t>
            </a:r>
          </a:p>
          <a:p>
            <a:pPr lvl="1"/>
            <a:r>
              <a:rPr lang="en-US" dirty="0"/>
              <a:t>Triggered Activity</a:t>
            </a:r>
          </a:p>
          <a:p>
            <a:pPr lvl="1"/>
            <a:r>
              <a:rPr lang="en-US" dirty="0" err="1"/>
              <a:t>ReEntry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F29D8-B9CC-445A-BBEF-98A65B5A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61D711-A91B-40EF-A6C9-8A4C16FF0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in pacemaker cells</a:t>
            </a:r>
          </a:p>
          <a:p>
            <a:r>
              <a:rPr lang="en-US" dirty="0"/>
              <a:t>BEFORE SA node impulse</a:t>
            </a:r>
          </a:p>
          <a:p>
            <a:r>
              <a:rPr lang="en-US" dirty="0"/>
              <a:t>Can be </a:t>
            </a:r>
          </a:p>
          <a:p>
            <a:pPr lvl="1"/>
            <a:r>
              <a:rPr lang="en-US" dirty="0"/>
              <a:t>Incessant</a:t>
            </a:r>
          </a:p>
          <a:p>
            <a:pPr lvl="1"/>
            <a:r>
              <a:rPr lang="en-US" dirty="0"/>
              <a:t>Episodic</a:t>
            </a:r>
          </a:p>
          <a:p>
            <a:r>
              <a:rPr lang="en-US" dirty="0"/>
              <a:t>Normally Cause</a:t>
            </a:r>
          </a:p>
          <a:p>
            <a:pPr lvl="1"/>
            <a:r>
              <a:rPr lang="en-US" dirty="0"/>
              <a:t>PAC</a:t>
            </a:r>
          </a:p>
          <a:p>
            <a:pPr lvl="1"/>
            <a:r>
              <a:rPr lang="en-US" dirty="0"/>
              <a:t>A-Fib</a:t>
            </a:r>
          </a:p>
        </p:txBody>
      </p:sp>
    </p:spTree>
    <p:extLst>
      <p:ext uri="{BB962C8B-B14F-4D97-AF65-F5344CB8AC3E}">
        <p14:creationId xmlns:p14="http://schemas.microsoft.com/office/powerpoint/2010/main" val="25255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77520A-C3D8-4D6A-B888-EA49A992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Triggered Activity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609D2-B39E-4B31-916F-EFCF9731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Abnormal firing/electrical impulse </a:t>
            </a:r>
          </a:p>
          <a:p>
            <a:pPr lvl="1"/>
            <a:r>
              <a:rPr lang="en-US" dirty="0"/>
              <a:t>Repolarization</a:t>
            </a:r>
          </a:p>
          <a:p>
            <a:r>
              <a:rPr lang="en-US" dirty="0"/>
              <a:t>Pacemaker/Myocardial cells fire &gt;+1 after stimulation</a:t>
            </a:r>
          </a:p>
          <a:p>
            <a:r>
              <a:rPr lang="en-US" dirty="0"/>
              <a:t>Causes</a:t>
            </a:r>
          </a:p>
          <a:p>
            <a:pPr lvl="1"/>
            <a:r>
              <a:rPr lang="en-US" dirty="0"/>
              <a:t>Atrial or Ventricular Beats</a:t>
            </a:r>
          </a:p>
          <a:p>
            <a:pPr lvl="2"/>
            <a:r>
              <a:rPr lang="en-US" dirty="0"/>
              <a:t>Beat</a:t>
            </a:r>
          </a:p>
          <a:p>
            <a:pPr lvl="2"/>
            <a:r>
              <a:rPr lang="en-US" dirty="0"/>
              <a:t>Runs</a:t>
            </a:r>
          </a:p>
          <a:p>
            <a:pPr lvl="2"/>
            <a:r>
              <a:rPr lang="en-US" dirty="0"/>
              <a:t>Ectopic</a:t>
            </a:r>
          </a:p>
        </p:txBody>
      </p:sp>
    </p:spTree>
    <p:extLst>
      <p:ext uri="{BB962C8B-B14F-4D97-AF65-F5344CB8AC3E}">
        <p14:creationId xmlns:p14="http://schemas.microsoft.com/office/powerpoint/2010/main" val="26726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3DC2D-1C52-4FFC-970D-DEFC10FA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AB345D-0796-431A-A89B-4DB4BD58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Reactivation</a:t>
            </a:r>
          </a:p>
          <a:p>
            <a:pPr lvl="1"/>
            <a:r>
              <a:rPr lang="en-US" dirty="0"/>
              <a:t>Returning Impulse</a:t>
            </a:r>
          </a:p>
          <a:p>
            <a:r>
              <a:rPr lang="en-US" dirty="0"/>
              <a:t>Either</a:t>
            </a:r>
          </a:p>
          <a:p>
            <a:pPr lvl="1"/>
            <a:r>
              <a:rPr lang="en-US" dirty="0"/>
              <a:t>Conduction Circuit or Circular Conduction Pathway</a:t>
            </a:r>
          </a:p>
          <a:p>
            <a:pPr lvl="1"/>
            <a:r>
              <a:rPr lang="en-US" dirty="0"/>
              <a:t>Circuit Block</a:t>
            </a:r>
          </a:p>
          <a:p>
            <a:pPr lvl="1"/>
            <a:r>
              <a:rPr lang="en-US" dirty="0"/>
              <a:t>Delay Conduction</a:t>
            </a:r>
          </a:p>
          <a:p>
            <a:r>
              <a:rPr lang="en-US" dirty="0"/>
              <a:t>Causes</a:t>
            </a:r>
          </a:p>
          <a:p>
            <a:pPr lvl="1"/>
            <a:r>
              <a:rPr lang="en-US" dirty="0"/>
              <a:t>A-Flutter</a:t>
            </a:r>
          </a:p>
          <a:p>
            <a:pPr lvl="1"/>
            <a:r>
              <a:rPr lang="en-US" dirty="0"/>
              <a:t>AV Nodal Reentry Tach</a:t>
            </a:r>
          </a:p>
          <a:p>
            <a:pPr lvl="1"/>
            <a:r>
              <a:rPr lang="en-US" dirty="0"/>
              <a:t>AV Reentrant Tach</a:t>
            </a:r>
          </a:p>
        </p:txBody>
      </p:sp>
      <p:pic>
        <p:nvPicPr>
          <p:cNvPr id="1028" name="Picture 4" descr="Image result for Conditions required for reentry heart">
            <a:extLst>
              <a:ext uri="{FF2B5EF4-FFF2-40B4-BE49-F238E27FC236}">
                <a16:creationId xmlns:a16="http://schemas.microsoft.com/office/drawing/2014/main" xmlns="" id="{11D3DDEA-9CC8-4CC3-927D-08FD5571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20" y="3989032"/>
            <a:ext cx="4614502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47F85-D7CD-4347-BEF5-F88E9543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dysrhythmias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8E3F41-990D-42E0-9B58-7101DBB29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are non life threating</a:t>
            </a:r>
          </a:p>
          <a:p>
            <a:pPr lvl="1"/>
            <a:r>
              <a:rPr lang="en-US" dirty="0"/>
              <a:t>Common to see tachy ventricular rates</a:t>
            </a:r>
          </a:p>
          <a:p>
            <a:r>
              <a:rPr lang="en-US" dirty="0"/>
              <a:t>Fast heart rates</a:t>
            </a:r>
          </a:p>
          <a:p>
            <a:pPr lvl="1"/>
            <a:r>
              <a:rPr lang="en-US" dirty="0"/>
              <a:t>Increase or Decrease cardiac output?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CFE0E-F453-4919-9B09-D663DCF6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Premature Atrial Complexes (PAC)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EE6CD-EFEA-467B-94D8-BBC64B73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P waves</a:t>
            </a:r>
          </a:p>
          <a:p>
            <a:pPr lvl="1"/>
            <a:r>
              <a:rPr lang="en-US" dirty="0"/>
              <a:t>Smooth and round</a:t>
            </a:r>
          </a:p>
          <a:p>
            <a:r>
              <a:rPr lang="en-US" dirty="0"/>
              <a:t>PAC come EARLY (Premature)</a:t>
            </a:r>
          </a:p>
          <a:p>
            <a:pPr lvl="1"/>
            <a:r>
              <a:rPr lang="en-US" dirty="0"/>
              <a:t>Either with or without complete complexes</a:t>
            </a:r>
          </a:p>
          <a:p>
            <a:r>
              <a:rPr lang="en-US" dirty="0"/>
              <a:t>P-on-T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0973A3-782C-408C-B8CF-E493A074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4552950"/>
            <a:ext cx="666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400</TotalTime>
  <Words>228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Franklin Gothic Book</vt:lpstr>
      <vt:lpstr>Crop</vt:lpstr>
      <vt:lpstr>Day 3 </vt:lpstr>
      <vt:lpstr>PowerPoint Presentation</vt:lpstr>
      <vt:lpstr>Review</vt:lpstr>
      <vt:lpstr>Atrial Dysrhythmias</vt:lpstr>
      <vt:lpstr>Automaticity</vt:lpstr>
      <vt:lpstr>Triggered Activity </vt:lpstr>
      <vt:lpstr>Reentry</vt:lpstr>
      <vt:lpstr>Atrial dysrhythmias</vt:lpstr>
      <vt:lpstr>Premature Atrial Complexes (PAC)</vt:lpstr>
      <vt:lpstr>Take a Look at this</vt:lpstr>
      <vt:lpstr>Atrial Tachycardia</vt:lpstr>
      <vt:lpstr>Atrial Flutter</vt:lpstr>
      <vt:lpstr>Atrial Fibrillation</vt:lpstr>
      <vt:lpstr>Break</vt:lpstr>
      <vt:lpstr>Ventricular</vt:lpstr>
      <vt:lpstr>Ventricular Problems</vt:lpstr>
      <vt:lpstr>Ventricular Tachycardia (V-Tach)</vt:lpstr>
      <vt:lpstr>Ventricular Flutter</vt:lpstr>
      <vt:lpstr>Ventricular Fibrillation</vt:lpstr>
      <vt:lpstr>Torsade De Pointe </vt:lpstr>
      <vt:lpstr>Supraventricular Tachycardia (SVT)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3</dc:title>
  <dc:creator>Justin Hagan</dc:creator>
  <cp:lastModifiedBy>vistemp</cp:lastModifiedBy>
  <cp:revision>10</cp:revision>
  <dcterms:created xsi:type="dcterms:W3CDTF">2017-09-18T05:33:22Z</dcterms:created>
  <dcterms:modified xsi:type="dcterms:W3CDTF">2017-09-19T02:40:33Z</dcterms:modified>
</cp:coreProperties>
</file>